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7556500" cy="10693400"/>
  <p:notesSz cx="6858000" cy="9144000"/>
  <p:embeddedFontLst>
    <p:embeddedFont>
      <p:font typeface="Century Gothic Paneuropean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2C0594-2A67-4EFB-871B-FE65CA98FCC4}" v="4" dt="2026-03-11T00:27:18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rsellos" userId="263e8f16-326a-43ab-818b-9a0b7838d425" providerId="ADAL" clId="{8C1E1ADE-D824-4045-A072-DCA793EACC77}"/>
    <pc:docChg chg="custSel modSld">
      <pc:chgData name="Jessica Marsellos" userId="263e8f16-326a-43ab-818b-9a0b7838d425" providerId="ADAL" clId="{8C1E1ADE-D824-4045-A072-DCA793EACC77}" dt="2026-03-11T00:27:53.426" v="29" actId="1076"/>
      <pc:docMkLst>
        <pc:docMk/>
      </pc:docMkLst>
      <pc:sldChg chg="addSp delSp modSp mod">
        <pc:chgData name="Jessica Marsellos" userId="263e8f16-326a-43ab-818b-9a0b7838d425" providerId="ADAL" clId="{8C1E1ADE-D824-4045-A072-DCA793EACC77}" dt="2026-03-11T00:27:38.400" v="23" actId="1076"/>
        <pc:sldMkLst>
          <pc:docMk/>
          <pc:sldMk cId="0" sldId="256"/>
        </pc:sldMkLst>
        <pc:grpChg chg="del">
          <ac:chgData name="Jessica Marsellos" userId="263e8f16-326a-43ab-818b-9a0b7838d425" providerId="ADAL" clId="{8C1E1ADE-D824-4045-A072-DCA793EACC77}" dt="2026-03-11T00:26:49.177" v="9" actId="478"/>
          <ac:grpSpMkLst>
            <pc:docMk/>
            <pc:sldMk cId="0" sldId="256"/>
            <ac:grpSpMk id="15" creationId="{00000000-0000-0000-0000-000000000000}"/>
          </ac:grpSpMkLst>
        </pc:grpChg>
        <pc:picChg chg="add mod">
          <ac:chgData name="Jessica Marsellos" userId="263e8f16-326a-43ab-818b-9a0b7838d425" providerId="ADAL" clId="{8C1E1ADE-D824-4045-A072-DCA793EACC77}" dt="2026-03-11T00:27:38.400" v="23" actId="1076"/>
          <ac:picMkLst>
            <pc:docMk/>
            <pc:sldMk cId="0" sldId="256"/>
            <ac:picMk id="23" creationId="{F87060E4-173D-E90A-52EE-2BD840EF3265}"/>
          </ac:picMkLst>
        </pc:picChg>
      </pc:sldChg>
      <pc:sldChg chg="addSp delSp modSp mod">
        <pc:chgData name="Jessica Marsellos" userId="263e8f16-326a-43ab-818b-9a0b7838d425" providerId="ADAL" clId="{8C1E1ADE-D824-4045-A072-DCA793EACC77}" dt="2026-03-11T00:27:35.348" v="22" actId="1076"/>
        <pc:sldMkLst>
          <pc:docMk/>
          <pc:sldMk cId="0" sldId="257"/>
        </pc:sldMkLst>
        <pc:grpChg chg="del">
          <ac:chgData name="Jessica Marsellos" userId="263e8f16-326a-43ab-818b-9a0b7838d425" providerId="ADAL" clId="{8C1E1ADE-D824-4045-A072-DCA793EACC77}" dt="2026-03-11T00:27:30.407" v="21" actId="478"/>
          <ac:grpSpMkLst>
            <pc:docMk/>
            <pc:sldMk cId="0" sldId="257"/>
            <ac:grpSpMk id="15" creationId="{00000000-0000-0000-0000-000000000000}"/>
          </ac:grpSpMkLst>
        </pc:grpChg>
        <pc:picChg chg="add mod">
          <ac:chgData name="Jessica Marsellos" userId="263e8f16-326a-43ab-818b-9a0b7838d425" providerId="ADAL" clId="{8C1E1ADE-D824-4045-A072-DCA793EACC77}" dt="2026-03-11T00:27:35.348" v="22" actId="1076"/>
          <ac:picMkLst>
            <pc:docMk/>
            <pc:sldMk cId="0" sldId="257"/>
            <ac:picMk id="22" creationId="{4FF230C2-73CB-EB3C-CFD4-145FF0EB03F9}"/>
          </ac:picMkLst>
        </pc:picChg>
      </pc:sldChg>
      <pc:sldChg chg="addSp delSp modSp mod">
        <pc:chgData name="Jessica Marsellos" userId="263e8f16-326a-43ab-818b-9a0b7838d425" providerId="ADAL" clId="{8C1E1ADE-D824-4045-A072-DCA793EACC77}" dt="2026-03-11T00:27:53.426" v="29" actId="1076"/>
        <pc:sldMkLst>
          <pc:docMk/>
          <pc:sldMk cId="0" sldId="258"/>
        </pc:sldMkLst>
        <pc:grpChg chg="del">
          <ac:chgData name="Jessica Marsellos" userId="263e8f16-326a-43ab-818b-9a0b7838d425" providerId="ADAL" clId="{8C1E1ADE-D824-4045-A072-DCA793EACC77}" dt="2026-03-11T00:27:51.364" v="28" actId="478"/>
          <ac:grpSpMkLst>
            <pc:docMk/>
            <pc:sldMk cId="0" sldId="258"/>
            <ac:grpSpMk id="15" creationId="{00000000-0000-0000-0000-000000000000}"/>
          </ac:grpSpMkLst>
        </pc:grpChg>
        <pc:picChg chg="add mod">
          <ac:chgData name="Jessica Marsellos" userId="263e8f16-326a-43ab-818b-9a0b7838d425" providerId="ADAL" clId="{8C1E1ADE-D824-4045-A072-DCA793EACC77}" dt="2026-03-11T00:27:53.426" v="29" actId="1076"/>
          <ac:picMkLst>
            <pc:docMk/>
            <pc:sldMk cId="0" sldId="258"/>
            <ac:picMk id="22" creationId="{F7FF5ED1-F7F6-39F4-65AE-3F117DB9064B}"/>
          </ac:picMkLst>
        </pc:picChg>
      </pc:sldChg>
      <pc:sldChg chg="addSp delSp modSp mod">
        <pc:chgData name="Jessica Marsellos" userId="263e8f16-326a-43ab-818b-9a0b7838d425" providerId="ADAL" clId="{8C1E1ADE-D824-4045-A072-DCA793EACC77}" dt="2026-03-11T00:27:45.612" v="26" actId="1076"/>
        <pc:sldMkLst>
          <pc:docMk/>
          <pc:sldMk cId="0" sldId="259"/>
        </pc:sldMkLst>
        <pc:grpChg chg="del">
          <ac:chgData name="Jessica Marsellos" userId="263e8f16-326a-43ab-818b-9a0b7838d425" providerId="ADAL" clId="{8C1E1ADE-D824-4045-A072-DCA793EACC77}" dt="2026-03-11T00:27:42.606" v="25" actId="478"/>
          <ac:grpSpMkLst>
            <pc:docMk/>
            <pc:sldMk cId="0" sldId="259"/>
            <ac:grpSpMk id="15" creationId="{00000000-0000-0000-0000-000000000000}"/>
          </ac:grpSpMkLst>
        </pc:grpChg>
        <pc:picChg chg="add mod">
          <ac:chgData name="Jessica Marsellos" userId="263e8f16-326a-43ab-818b-9a0b7838d425" providerId="ADAL" clId="{8C1E1ADE-D824-4045-A072-DCA793EACC77}" dt="2026-03-11T00:27:45.612" v="26" actId="1076"/>
          <ac:picMkLst>
            <pc:docMk/>
            <pc:sldMk cId="0" sldId="259"/>
            <ac:picMk id="22" creationId="{FF77F3E4-9884-D490-D5D3-75B963FE8E34}"/>
          </ac:picMkLst>
        </pc:picChg>
      </pc:sldChg>
      <pc:sldChg chg="addSp delSp modSp mod">
        <pc:chgData name="Jessica Marsellos" userId="263e8f16-326a-43ab-818b-9a0b7838d425" providerId="ADAL" clId="{8C1E1ADE-D824-4045-A072-DCA793EACC77}" dt="2026-03-11T00:27:26.340" v="19" actId="1076"/>
        <pc:sldMkLst>
          <pc:docMk/>
          <pc:sldMk cId="0" sldId="260"/>
        </pc:sldMkLst>
        <pc:grpChg chg="del">
          <ac:chgData name="Jessica Marsellos" userId="263e8f16-326a-43ab-818b-9a0b7838d425" providerId="ADAL" clId="{8C1E1ADE-D824-4045-A072-DCA793EACC77}" dt="2026-03-11T00:27:23.160" v="18" actId="478"/>
          <ac:grpSpMkLst>
            <pc:docMk/>
            <pc:sldMk cId="0" sldId="260"/>
            <ac:grpSpMk id="15" creationId="{00000000-0000-0000-0000-000000000000}"/>
          </ac:grpSpMkLst>
        </pc:grpChg>
        <pc:picChg chg="add mod">
          <ac:chgData name="Jessica Marsellos" userId="263e8f16-326a-43ab-818b-9a0b7838d425" providerId="ADAL" clId="{8C1E1ADE-D824-4045-A072-DCA793EACC77}" dt="2026-03-11T00:27:26.340" v="19" actId="1076"/>
          <ac:picMkLst>
            <pc:docMk/>
            <pc:sldMk cId="0" sldId="260"/>
            <ac:picMk id="22" creationId="{8ADBF5F9-630E-1971-6733-F5B1F060B1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5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7060E4-173D-E90A-52EE-2BD840EF3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43" y="7558084"/>
            <a:ext cx="2324760" cy="2324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53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F230C2-73CB-EB3C-CFD4-145FF0EB0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43" y="7520028"/>
            <a:ext cx="2324760" cy="23247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FF5ED1-F7F6-39F4-65AE-3F117DB90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66" y="7489354"/>
            <a:ext cx="2324760" cy="2324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C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77F3E4-9884-D490-D5D3-75B963FE8E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473" y="7535268"/>
            <a:ext cx="2324760" cy="2324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0019" y="235714"/>
            <a:ext cx="6679963" cy="2464985"/>
            <a:chOff x="0" y="0"/>
            <a:chExt cx="1418636" cy="523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8636" cy="523493"/>
            </a:xfrm>
            <a:custGeom>
              <a:avLst/>
              <a:gdLst/>
              <a:ahLst/>
              <a:cxnLst/>
              <a:rect l="l" t="t" r="r" b="b"/>
              <a:pathLst>
                <a:path w="1418636" h="523493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482929"/>
                  </a:lnTo>
                  <a:cubicBezTo>
                    <a:pt x="1418636" y="493688"/>
                    <a:pt x="1414362" y="504005"/>
                    <a:pt x="1406755" y="511612"/>
                  </a:cubicBezTo>
                  <a:cubicBezTo>
                    <a:pt x="1399148" y="519220"/>
                    <a:pt x="1388830" y="523493"/>
                    <a:pt x="1378072" y="523493"/>
                  </a:cubicBezTo>
                  <a:lnTo>
                    <a:pt x="40564" y="523493"/>
                  </a:lnTo>
                  <a:cubicBezTo>
                    <a:pt x="29806" y="523493"/>
                    <a:pt x="19488" y="519220"/>
                    <a:pt x="11881" y="511612"/>
                  </a:cubicBezTo>
                  <a:cubicBezTo>
                    <a:pt x="4274" y="504005"/>
                    <a:pt x="0" y="493688"/>
                    <a:pt x="0" y="482929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18636" cy="561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06128" y="496541"/>
            <a:ext cx="4947744" cy="1968645"/>
          </a:xfrm>
          <a:custGeom>
            <a:avLst/>
            <a:gdLst/>
            <a:ahLst/>
            <a:cxnLst/>
            <a:rect l="l" t="t" r="r" b="b"/>
            <a:pathLst>
              <a:path w="4947744" h="1968645">
                <a:moveTo>
                  <a:pt x="0" y="0"/>
                </a:moveTo>
                <a:lnTo>
                  <a:pt x="4947744" y="0"/>
                </a:lnTo>
                <a:lnTo>
                  <a:pt x="4947744" y="1968645"/>
                </a:lnTo>
                <a:lnTo>
                  <a:pt x="0" y="19686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31358">
            <a:off x="6090531" y="98486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60" y="0"/>
                </a:lnTo>
                <a:lnTo>
                  <a:pt x="1378860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17144">
            <a:off x="204312" y="411525"/>
            <a:ext cx="1378860" cy="1283892"/>
          </a:xfrm>
          <a:custGeom>
            <a:avLst/>
            <a:gdLst/>
            <a:ahLst/>
            <a:cxnLst/>
            <a:rect l="l" t="t" r="r" b="b"/>
            <a:pathLst>
              <a:path w="1378860" h="1283892">
                <a:moveTo>
                  <a:pt x="0" y="0"/>
                </a:moveTo>
                <a:lnTo>
                  <a:pt x="1378859" y="0"/>
                </a:lnTo>
                <a:lnTo>
                  <a:pt x="1378859" y="1283892"/>
                </a:lnTo>
                <a:lnTo>
                  <a:pt x="0" y="1283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751" t="-109935" r="-18159" b="-3390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440019" y="2978769"/>
            <a:ext cx="6679963" cy="4490406"/>
            <a:chOff x="0" y="0"/>
            <a:chExt cx="1418636" cy="953636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8636" cy="953636"/>
            </a:xfrm>
            <a:custGeom>
              <a:avLst/>
              <a:gdLst/>
              <a:ahLst/>
              <a:cxnLst/>
              <a:rect l="l" t="t" r="r" b="b"/>
              <a:pathLst>
                <a:path w="1418636" h="953636">
                  <a:moveTo>
                    <a:pt x="40564" y="0"/>
                  </a:moveTo>
                  <a:lnTo>
                    <a:pt x="1378072" y="0"/>
                  </a:lnTo>
                  <a:cubicBezTo>
                    <a:pt x="1400475" y="0"/>
                    <a:pt x="1418636" y="18161"/>
                    <a:pt x="1418636" y="40564"/>
                  </a:cubicBezTo>
                  <a:lnTo>
                    <a:pt x="1418636" y="913071"/>
                  </a:lnTo>
                  <a:cubicBezTo>
                    <a:pt x="1418636" y="935474"/>
                    <a:pt x="1400475" y="953636"/>
                    <a:pt x="1378072" y="953636"/>
                  </a:cubicBezTo>
                  <a:lnTo>
                    <a:pt x="40564" y="953636"/>
                  </a:lnTo>
                  <a:cubicBezTo>
                    <a:pt x="29806" y="953636"/>
                    <a:pt x="19488" y="949362"/>
                    <a:pt x="11881" y="941755"/>
                  </a:cubicBezTo>
                  <a:cubicBezTo>
                    <a:pt x="4274" y="934147"/>
                    <a:pt x="0" y="923830"/>
                    <a:pt x="0" y="913071"/>
                  </a:cubicBezTo>
                  <a:lnTo>
                    <a:pt x="0" y="40564"/>
                  </a:lnTo>
                  <a:cubicBezTo>
                    <a:pt x="0" y="29806"/>
                    <a:pt x="4274" y="19488"/>
                    <a:pt x="11881" y="11881"/>
                  </a:cubicBezTo>
                  <a:cubicBezTo>
                    <a:pt x="19488" y="4274"/>
                    <a:pt x="29806" y="0"/>
                    <a:pt x="40564" y="0"/>
                  </a:cubicBezTo>
                  <a:close/>
                </a:path>
              </a:pathLst>
            </a:custGeom>
            <a:solidFill>
              <a:srgbClr val="DED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1418636" cy="9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>
            <a:grpSpLocks noGrp="1" noUngrp="1" noRot="1" noMove="1" noResize="1"/>
          </p:cNvGrpSpPr>
          <p:nvPr/>
        </p:nvGrpSpPr>
        <p:grpSpPr>
          <a:xfrm>
            <a:off x="143749" y="7540208"/>
            <a:ext cx="2324759" cy="2324759"/>
            <a:chOff x="0" y="0"/>
            <a:chExt cx="812800" cy="812800"/>
          </a:xfrm>
        </p:grpSpPr>
        <p:sp>
          <p:nvSpPr>
            <p:cNvPr id="12" name="Freeform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52063" t="-17692" r="-25811" b="-6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2599746" y="7540208"/>
            <a:ext cx="2324759" cy="2324759"/>
            <a:chOff x="0" y="0"/>
            <a:chExt cx="812800" cy="812800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t="-24953" b="-2495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-101664" y="9936000"/>
            <a:ext cx="7936037" cy="917720"/>
            <a:chOff x="0" y="0"/>
            <a:chExt cx="2844097" cy="328890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844097" cy="328890"/>
            </a:xfrm>
            <a:custGeom>
              <a:avLst/>
              <a:gdLst/>
              <a:ahLst/>
              <a:cxnLst/>
              <a:rect l="l" t="t" r="r" b="b"/>
              <a:pathLst>
                <a:path w="2844097" h="328890">
                  <a:moveTo>
                    <a:pt x="0" y="0"/>
                  </a:moveTo>
                  <a:lnTo>
                    <a:pt x="2844097" y="0"/>
                  </a:lnTo>
                  <a:lnTo>
                    <a:pt x="2844097" y="328890"/>
                  </a:lnTo>
                  <a:lnTo>
                    <a:pt x="0" y="328890"/>
                  </a:lnTo>
                  <a:close/>
                </a:path>
              </a:pathLst>
            </a:custGeom>
            <a:solidFill>
              <a:srgbClr val="DEDBE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2844097" cy="366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40019" y="3207001"/>
            <a:ext cx="6679963" cy="215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Title of Playgroup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Date/Time/Where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Insert information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99171" y="10088155"/>
            <a:ext cx="5161657" cy="30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2E205B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Space for logo/website/social media channels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DBF5F9-630E-1971-6733-F5B1F060B1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94" y="7515075"/>
            <a:ext cx="2324760" cy="23247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9b693-aa0f-4a35-99e9-f9312dfe847b" xsi:nil="true"/>
    <lcf76f155ced4ddcb4097134ff3c332f xmlns="d6e21c2c-f65e-491a-a1f8-7e055f2c88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2ACC3A7FC6974B9F32E7AE6C1F499F" ma:contentTypeVersion="16" ma:contentTypeDescription="Create a new document." ma:contentTypeScope="" ma:versionID="4c1e2af6c0f036ed2983c072760d0cdd">
  <xsd:schema xmlns:xsd="http://www.w3.org/2001/XMLSchema" xmlns:xs="http://www.w3.org/2001/XMLSchema" xmlns:p="http://schemas.microsoft.com/office/2006/metadata/properties" xmlns:ns2="d6e21c2c-f65e-491a-a1f8-7e055f2c88c9" xmlns:ns3="fda9b693-aa0f-4a35-99e9-f9312dfe847b" targetNamespace="http://schemas.microsoft.com/office/2006/metadata/properties" ma:root="true" ma:fieldsID="2e363dfdb3db773d0d37567f64c0fce3" ns2:_="" ns3:_="">
    <xsd:import namespace="d6e21c2c-f65e-491a-a1f8-7e055f2c88c9"/>
    <xsd:import namespace="fda9b693-aa0f-4a35-99e9-f9312dfe8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21c2c-f65e-491a-a1f8-7e055f2c8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40ae97e-dc1f-4e52-98b6-a4df251680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9b693-aa0f-4a35-99e9-f9312dfe84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17db55-cddb-476a-b30c-7df90c01e3b6}" ma:internalName="TaxCatchAll" ma:showField="CatchAllData" ma:web="fda9b693-aa0f-4a35-99e9-f9312dfe8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AF6423-251C-40D0-88A8-2BADCD62781D}">
  <ds:schemaRefs>
    <ds:schemaRef ds:uri="http://schemas.microsoft.com/office/2006/metadata/properties"/>
    <ds:schemaRef ds:uri="http://schemas.microsoft.com/office/infopath/2007/PartnerControls"/>
    <ds:schemaRef ds:uri="fda9b693-aa0f-4a35-99e9-f9312dfe847b"/>
    <ds:schemaRef ds:uri="d6e21c2c-f65e-491a-a1f8-7e055f2c88c9"/>
  </ds:schemaRefs>
</ds:datastoreItem>
</file>

<file path=customXml/itemProps2.xml><?xml version="1.0" encoding="utf-8"?>
<ds:datastoreItem xmlns:ds="http://schemas.openxmlformats.org/officeDocument/2006/customXml" ds:itemID="{A24749D1-0172-4786-B1D9-BC618F898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DE25DF-A7A4-4D69-8AF1-D6A34FACB2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21c2c-f65e-491a-a1f8-7e055f2c88c9"/>
    <ds:schemaRef ds:uri="fda9b693-aa0f-4a35-99e9-f9312dfe8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105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 Paneuropean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Playgroup Week Editable_2026</dc:title>
  <dc:creator>Jessica Marsellos</dc:creator>
  <cp:lastModifiedBy>Jessica Marsellos</cp:lastModifiedBy>
  <cp:revision>2</cp:revision>
  <dcterms:created xsi:type="dcterms:W3CDTF">2006-08-16T00:00:00Z</dcterms:created>
  <dcterms:modified xsi:type="dcterms:W3CDTF">2026-03-11T00:27:54Z</dcterms:modified>
  <dc:identifier>DAHBjKmg9Cc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0x010100742ACC3A7FC6974B9F32E7AE6C1F499F</vt:lpwstr>
  </property>
  <property fmtid="{D5CDD505-2E9C-101B-9397-08002B2CF9AE}" pid="3" name="MediaServiceImageTags">
    <vt:lpwstr/>
  </property>
</Properties>
</file>