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7556500" cy="10693400"/>
  <p:notesSz cx="6858000" cy="9144000"/>
  <p:embeddedFontLst>
    <p:embeddedFont>
      <p:font typeface="Century Gothic Paneuropean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2635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53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440019" y="235714"/>
            <a:ext cx="6679963" cy="2464985"/>
            <a:chOff x="0" y="0"/>
            <a:chExt cx="1418636" cy="523493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8636" cy="523493"/>
            </a:xfrm>
            <a:custGeom>
              <a:avLst/>
              <a:gdLst/>
              <a:ahLst/>
              <a:cxnLst/>
              <a:rect l="l" t="t" r="r" b="b"/>
              <a:pathLst>
                <a:path w="1418636" h="523493">
                  <a:moveTo>
                    <a:pt x="40564" y="0"/>
                  </a:moveTo>
                  <a:lnTo>
                    <a:pt x="1378072" y="0"/>
                  </a:lnTo>
                  <a:cubicBezTo>
                    <a:pt x="1400475" y="0"/>
                    <a:pt x="1418636" y="18161"/>
                    <a:pt x="1418636" y="40564"/>
                  </a:cubicBezTo>
                  <a:lnTo>
                    <a:pt x="1418636" y="482929"/>
                  </a:lnTo>
                  <a:cubicBezTo>
                    <a:pt x="1418636" y="493688"/>
                    <a:pt x="1414362" y="504005"/>
                    <a:pt x="1406755" y="511612"/>
                  </a:cubicBezTo>
                  <a:cubicBezTo>
                    <a:pt x="1399148" y="519220"/>
                    <a:pt x="1388830" y="523493"/>
                    <a:pt x="1378072" y="523493"/>
                  </a:cubicBezTo>
                  <a:lnTo>
                    <a:pt x="40564" y="523493"/>
                  </a:lnTo>
                  <a:cubicBezTo>
                    <a:pt x="29806" y="523493"/>
                    <a:pt x="19488" y="519220"/>
                    <a:pt x="11881" y="511612"/>
                  </a:cubicBezTo>
                  <a:cubicBezTo>
                    <a:pt x="4274" y="504005"/>
                    <a:pt x="0" y="493688"/>
                    <a:pt x="0" y="482929"/>
                  </a:cubicBezTo>
                  <a:lnTo>
                    <a:pt x="0" y="40564"/>
                  </a:lnTo>
                  <a:cubicBezTo>
                    <a:pt x="0" y="29806"/>
                    <a:pt x="4274" y="19488"/>
                    <a:pt x="11881" y="11881"/>
                  </a:cubicBezTo>
                  <a:cubicBezTo>
                    <a:pt x="19488" y="4274"/>
                    <a:pt x="29806" y="0"/>
                    <a:pt x="4056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1418636" cy="5615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06128" y="496541"/>
            <a:ext cx="4947744" cy="1968645"/>
          </a:xfrm>
          <a:custGeom>
            <a:avLst/>
            <a:gdLst/>
            <a:ahLst/>
            <a:cxnLst/>
            <a:rect l="l" t="t" r="r" b="b"/>
            <a:pathLst>
              <a:path w="4947744" h="1968645">
                <a:moveTo>
                  <a:pt x="0" y="0"/>
                </a:moveTo>
                <a:lnTo>
                  <a:pt x="4947744" y="0"/>
                </a:lnTo>
                <a:lnTo>
                  <a:pt x="4947744" y="1968645"/>
                </a:lnTo>
                <a:lnTo>
                  <a:pt x="0" y="19686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531358">
            <a:off x="6090531" y="98486"/>
            <a:ext cx="1378860" cy="1283892"/>
          </a:xfrm>
          <a:custGeom>
            <a:avLst/>
            <a:gdLst/>
            <a:ahLst/>
            <a:cxnLst/>
            <a:rect l="l" t="t" r="r" b="b"/>
            <a:pathLst>
              <a:path w="1378860" h="1283892">
                <a:moveTo>
                  <a:pt x="0" y="0"/>
                </a:moveTo>
                <a:lnTo>
                  <a:pt x="1378860" y="0"/>
                </a:lnTo>
                <a:lnTo>
                  <a:pt x="1378860" y="1283892"/>
                </a:lnTo>
                <a:lnTo>
                  <a:pt x="0" y="12838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751" t="-109935" r="-18159" b="-3390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7117144">
            <a:off x="204312" y="411525"/>
            <a:ext cx="1378860" cy="1283892"/>
          </a:xfrm>
          <a:custGeom>
            <a:avLst/>
            <a:gdLst/>
            <a:ahLst/>
            <a:cxnLst/>
            <a:rect l="l" t="t" r="r" b="b"/>
            <a:pathLst>
              <a:path w="1378860" h="1283892">
                <a:moveTo>
                  <a:pt x="0" y="0"/>
                </a:moveTo>
                <a:lnTo>
                  <a:pt x="1378859" y="0"/>
                </a:lnTo>
                <a:lnTo>
                  <a:pt x="1378859" y="1283892"/>
                </a:lnTo>
                <a:lnTo>
                  <a:pt x="0" y="12838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8751" t="-109935" r="-18159" b="-3390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>
            <a:off x="440019" y="2978769"/>
            <a:ext cx="6679963" cy="4490406"/>
            <a:chOff x="0" y="0"/>
            <a:chExt cx="1418636" cy="953636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8636" cy="953636"/>
            </a:xfrm>
            <a:custGeom>
              <a:avLst/>
              <a:gdLst/>
              <a:ahLst/>
              <a:cxnLst/>
              <a:rect l="l" t="t" r="r" b="b"/>
              <a:pathLst>
                <a:path w="1418636" h="953636">
                  <a:moveTo>
                    <a:pt x="40564" y="0"/>
                  </a:moveTo>
                  <a:lnTo>
                    <a:pt x="1378072" y="0"/>
                  </a:lnTo>
                  <a:cubicBezTo>
                    <a:pt x="1400475" y="0"/>
                    <a:pt x="1418636" y="18161"/>
                    <a:pt x="1418636" y="40564"/>
                  </a:cubicBezTo>
                  <a:lnTo>
                    <a:pt x="1418636" y="913071"/>
                  </a:lnTo>
                  <a:cubicBezTo>
                    <a:pt x="1418636" y="935474"/>
                    <a:pt x="1400475" y="953636"/>
                    <a:pt x="1378072" y="953636"/>
                  </a:cubicBezTo>
                  <a:lnTo>
                    <a:pt x="40564" y="953636"/>
                  </a:lnTo>
                  <a:cubicBezTo>
                    <a:pt x="29806" y="953636"/>
                    <a:pt x="19488" y="949362"/>
                    <a:pt x="11881" y="941755"/>
                  </a:cubicBezTo>
                  <a:cubicBezTo>
                    <a:pt x="4274" y="934147"/>
                    <a:pt x="0" y="923830"/>
                    <a:pt x="0" y="913071"/>
                  </a:cubicBezTo>
                  <a:lnTo>
                    <a:pt x="0" y="40564"/>
                  </a:lnTo>
                  <a:cubicBezTo>
                    <a:pt x="0" y="29806"/>
                    <a:pt x="4274" y="19488"/>
                    <a:pt x="11881" y="11881"/>
                  </a:cubicBezTo>
                  <a:cubicBezTo>
                    <a:pt x="19488" y="4274"/>
                    <a:pt x="29806" y="0"/>
                    <a:pt x="4056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1418636" cy="991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1" name="Group 11"/>
          <p:cNvGrpSpPr>
            <a:grpSpLocks noGrp="1" noUngrp="1" noRot="1" noMove="1" noResize="1"/>
          </p:cNvGrpSpPr>
          <p:nvPr/>
        </p:nvGrpSpPr>
        <p:grpSpPr>
          <a:xfrm>
            <a:off x="143749" y="7540208"/>
            <a:ext cx="2324759" cy="2324759"/>
            <a:chOff x="0" y="0"/>
            <a:chExt cx="812800" cy="812800"/>
          </a:xfrm>
        </p:grpSpPr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52063" t="-17692" r="-25811" b="-67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>
            <a:grpSpLocks noGrp="1" noUngrp="1" noRot="1" noMove="1" noResize="1"/>
          </p:cNvGrpSpPr>
          <p:nvPr/>
        </p:nvGrpSpPr>
        <p:grpSpPr>
          <a:xfrm>
            <a:off x="2599746" y="7540208"/>
            <a:ext cx="2324759" cy="2324759"/>
            <a:chOff x="0" y="0"/>
            <a:chExt cx="812800" cy="812800"/>
          </a:xfrm>
        </p:grpSpPr>
        <p:sp>
          <p:nvSpPr>
            <p:cNvPr id="14" name="Freeform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t="-24953" b="-2495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>
            <a:grpSpLocks noGrp="1" noUngrp="1" noRot="1" noMove="1" noResize="1"/>
          </p:cNvGrpSpPr>
          <p:nvPr/>
        </p:nvGrpSpPr>
        <p:grpSpPr>
          <a:xfrm>
            <a:off x="5055744" y="7540208"/>
            <a:ext cx="2324759" cy="2324759"/>
            <a:chOff x="0" y="0"/>
            <a:chExt cx="812800" cy="812800"/>
          </a:xfrm>
        </p:grpSpPr>
        <p:sp>
          <p:nvSpPr>
            <p:cNvPr id="16" name="Freeform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25000" r="-2499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>
            <a:grpSpLocks noGrp="1" noUngrp="1" noRot="1" noMove="1" noResize="1"/>
          </p:cNvGrpSpPr>
          <p:nvPr/>
        </p:nvGrpSpPr>
        <p:grpSpPr>
          <a:xfrm>
            <a:off x="-101664" y="9936000"/>
            <a:ext cx="7936037" cy="917720"/>
            <a:chOff x="0" y="0"/>
            <a:chExt cx="2844097" cy="328890"/>
          </a:xfrm>
        </p:grpSpPr>
        <p:sp>
          <p:nvSpPr>
            <p:cNvPr id="18" name="Freeform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844097" cy="328890"/>
            </a:xfrm>
            <a:custGeom>
              <a:avLst/>
              <a:gdLst/>
              <a:ahLst/>
              <a:cxnLst/>
              <a:rect l="l" t="t" r="r" b="b"/>
              <a:pathLst>
                <a:path w="2844097" h="328890">
                  <a:moveTo>
                    <a:pt x="0" y="0"/>
                  </a:moveTo>
                  <a:lnTo>
                    <a:pt x="2844097" y="0"/>
                  </a:lnTo>
                  <a:lnTo>
                    <a:pt x="2844097" y="328890"/>
                  </a:lnTo>
                  <a:lnTo>
                    <a:pt x="0" y="3288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2844097" cy="3669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40019" y="3207001"/>
            <a:ext cx="6679963" cy="2150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2E205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Insert Title of Playgroup</a:t>
            </a:r>
          </a:p>
          <a:p>
            <a:pPr algn="ctr">
              <a:lnSpc>
                <a:spcPts val="5460"/>
              </a:lnSpc>
            </a:pPr>
            <a:r>
              <a:rPr lang="en-US" sz="3900" dirty="0">
                <a:solidFill>
                  <a:srgbClr val="2E205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Insert Date/Time/Where</a:t>
            </a:r>
          </a:p>
          <a:p>
            <a:pPr algn="ctr">
              <a:lnSpc>
                <a:spcPts val="5460"/>
              </a:lnSpc>
            </a:pPr>
            <a:r>
              <a:rPr lang="en-US" sz="3900" dirty="0">
                <a:solidFill>
                  <a:srgbClr val="2E205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Insert information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99171" y="10088155"/>
            <a:ext cx="516165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2E205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Space for logo/website/social media channels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5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440019" y="235714"/>
            <a:ext cx="6679963" cy="2464985"/>
            <a:chOff x="0" y="0"/>
            <a:chExt cx="1418636" cy="523493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8636" cy="523493"/>
            </a:xfrm>
            <a:custGeom>
              <a:avLst/>
              <a:gdLst/>
              <a:ahLst/>
              <a:cxnLst/>
              <a:rect l="l" t="t" r="r" b="b"/>
              <a:pathLst>
                <a:path w="1418636" h="523493">
                  <a:moveTo>
                    <a:pt x="40564" y="0"/>
                  </a:moveTo>
                  <a:lnTo>
                    <a:pt x="1378072" y="0"/>
                  </a:lnTo>
                  <a:cubicBezTo>
                    <a:pt x="1400475" y="0"/>
                    <a:pt x="1418636" y="18161"/>
                    <a:pt x="1418636" y="40564"/>
                  </a:cubicBezTo>
                  <a:lnTo>
                    <a:pt x="1418636" y="482929"/>
                  </a:lnTo>
                  <a:cubicBezTo>
                    <a:pt x="1418636" y="493688"/>
                    <a:pt x="1414362" y="504005"/>
                    <a:pt x="1406755" y="511612"/>
                  </a:cubicBezTo>
                  <a:cubicBezTo>
                    <a:pt x="1399148" y="519220"/>
                    <a:pt x="1388830" y="523493"/>
                    <a:pt x="1378072" y="523493"/>
                  </a:cubicBezTo>
                  <a:lnTo>
                    <a:pt x="40564" y="523493"/>
                  </a:lnTo>
                  <a:cubicBezTo>
                    <a:pt x="29806" y="523493"/>
                    <a:pt x="19488" y="519220"/>
                    <a:pt x="11881" y="511612"/>
                  </a:cubicBezTo>
                  <a:cubicBezTo>
                    <a:pt x="4274" y="504005"/>
                    <a:pt x="0" y="493688"/>
                    <a:pt x="0" y="482929"/>
                  </a:cubicBezTo>
                  <a:lnTo>
                    <a:pt x="0" y="40564"/>
                  </a:lnTo>
                  <a:cubicBezTo>
                    <a:pt x="0" y="29806"/>
                    <a:pt x="4274" y="19488"/>
                    <a:pt x="11881" y="11881"/>
                  </a:cubicBezTo>
                  <a:cubicBezTo>
                    <a:pt x="19488" y="4274"/>
                    <a:pt x="29806" y="0"/>
                    <a:pt x="4056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1418636" cy="5615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06128" y="496541"/>
            <a:ext cx="4947744" cy="1968645"/>
          </a:xfrm>
          <a:custGeom>
            <a:avLst/>
            <a:gdLst/>
            <a:ahLst/>
            <a:cxnLst/>
            <a:rect l="l" t="t" r="r" b="b"/>
            <a:pathLst>
              <a:path w="4947744" h="1968645">
                <a:moveTo>
                  <a:pt x="0" y="0"/>
                </a:moveTo>
                <a:lnTo>
                  <a:pt x="4947744" y="0"/>
                </a:lnTo>
                <a:lnTo>
                  <a:pt x="4947744" y="1968645"/>
                </a:lnTo>
                <a:lnTo>
                  <a:pt x="0" y="19686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531358">
            <a:off x="6090531" y="98486"/>
            <a:ext cx="1378860" cy="1283892"/>
          </a:xfrm>
          <a:custGeom>
            <a:avLst/>
            <a:gdLst/>
            <a:ahLst/>
            <a:cxnLst/>
            <a:rect l="l" t="t" r="r" b="b"/>
            <a:pathLst>
              <a:path w="1378860" h="1283892">
                <a:moveTo>
                  <a:pt x="0" y="0"/>
                </a:moveTo>
                <a:lnTo>
                  <a:pt x="1378860" y="0"/>
                </a:lnTo>
                <a:lnTo>
                  <a:pt x="1378860" y="1283892"/>
                </a:lnTo>
                <a:lnTo>
                  <a:pt x="0" y="12838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751" t="-109935" r="-18159" b="-3390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7117144">
            <a:off x="204312" y="411525"/>
            <a:ext cx="1378860" cy="1283892"/>
          </a:xfrm>
          <a:custGeom>
            <a:avLst/>
            <a:gdLst/>
            <a:ahLst/>
            <a:cxnLst/>
            <a:rect l="l" t="t" r="r" b="b"/>
            <a:pathLst>
              <a:path w="1378860" h="1283892">
                <a:moveTo>
                  <a:pt x="0" y="0"/>
                </a:moveTo>
                <a:lnTo>
                  <a:pt x="1378859" y="0"/>
                </a:lnTo>
                <a:lnTo>
                  <a:pt x="1378859" y="1283892"/>
                </a:lnTo>
                <a:lnTo>
                  <a:pt x="0" y="12838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8751" t="-109935" r="-18159" b="-3390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>
            <a:off x="440019" y="2978769"/>
            <a:ext cx="6679963" cy="4490406"/>
            <a:chOff x="0" y="0"/>
            <a:chExt cx="1418636" cy="953636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8636" cy="953636"/>
            </a:xfrm>
            <a:custGeom>
              <a:avLst/>
              <a:gdLst/>
              <a:ahLst/>
              <a:cxnLst/>
              <a:rect l="l" t="t" r="r" b="b"/>
              <a:pathLst>
                <a:path w="1418636" h="953636">
                  <a:moveTo>
                    <a:pt x="40564" y="0"/>
                  </a:moveTo>
                  <a:lnTo>
                    <a:pt x="1378072" y="0"/>
                  </a:lnTo>
                  <a:cubicBezTo>
                    <a:pt x="1400475" y="0"/>
                    <a:pt x="1418636" y="18161"/>
                    <a:pt x="1418636" y="40564"/>
                  </a:cubicBezTo>
                  <a:lnTo>
                    <a:pt x="1418636" y="913071"/>
                  </a:lnTo>
                  <a:cubicBezTo>
                    <a:pt x="1418636" y="935474"/>
                    <a:pt x="1400475" y="953636"/>
                    <a:pt x="1378072" y="953636"/>
                  </a:cubicBezTo>
                  <a:lnTo>
                    <a:pt x="40564" y="953636"/>
                  </a:lnTo>
                  <a:cubicBezTo>
                    <a:pt x="29806" y="953636"/>
                    <a:pt x="19488" y="949362"/>
                    <a:pt x="11881" y="941755"/>
                  </a:cubicBezTo>
                  <a:cubicBezTo>
                    <a:pt x="4274" y="934147"/>
                    <a:pt x="0" y="923830"/>
                    <a:pt x="0" y="913071"/>
                  </a:cubicBezTo>
                  <a:lnTo>
                    <a:pt x="0" y="40564"/>
                  </a:lnTo>
                  <a:cubicBezTo>
                    <a:pt x="0" y="29806"/>
                    <a:pt x="4274" y="19488"/>
                    <a:pt x="11881" y="11881"/>
                  </a:cubicBezTo>
                  <a:cubicBezTo>
                    <a:pt x="19488" y="4274"/>
                    <a:pt x="29806" y="0"/>
                    <a:pt x="4056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1418636" cy="991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1" name="Group 11"/>
          <p:cNvGrpSpPr>
            <a:grpSpLocks noGrp="1" noUngrp="1" noRot="1" noMove="1" noResize="1"/>
          </p:cNvGrpSpPr>
          <p:nvPr/>
        </p:nvGrpSpPr>
        <p:grpSpPr>
          <a:xfrm>
            <a:off x="143749" y="7540208"/>
            <a:ext cx="2324759" cy="2324759"/>
            <a:chOff x="0" y="0"/>
            <a:chExt cx="812800" cy="812800"/>
          </a:xfrm>
        </p:grpSpPr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52063" t="-17692" r="-25811" b="-67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>
            <a:grpSpLocks noGrp="1" noUngrp="1" noRot="1" noMove="1" noResize="1"/>
          </p:cNvGrpSpPr>
          <p:nvPr/>
        </p:nvGrpSpPr>
        <p:grpSpPr>
          <a:xfrm>
            <a:off x="2599746" y="7540208"/>
            <a:ext cx="2324759" cy="2324759"/>
            <a:chOff x="0" y="0"/>
            <a:chExt cx="812800" cy="812800"/>
          </a:xfrm>
        </p:grpSpPr>
        <p:sp>
          <p:nvSpPr>
            <p:cNvPr id="14" name="Freeform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t="-24953" b="-2495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>
            <a:grpSpLocks noGrp="1" noUngrp="1" noRot="1" noMove="1" noResize="1"/>
          </p:cNvGrpSpPr>
          <p:nvPr/>
        </p:nvGrpSpPr>
        <p:grpSpPr>
          <a:xfrm>
            <a:off x="5055744" y="7540208"/>
            <a:ext cx="2324759" cy="2324759"/>
            <a:chOff x="0" y="0"/>
            <a:chExt cx="812800" cy="812800"/>
          </a:xfrm>
        </p:grpSpPr>
        <p:sp>
          <p:nvSpPr>
            <p:cNvPr id="16" name="Freeform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25000" r="-2499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>
            <a:grpSpLocks noGrp="1" noUngrp="1" noRot="1" noMove="1" noResize="1"/>
          </p:cNvGrpSpPr>
          <p:nvPr/>
        </p:nvGrpSpPr>
        <p:grpSpPr>
          <a:xfrm>
            <a:off x="-101664" y="9936000"/>
            <a:ext cx="7936037" cy="917720"/>
            <a:chOff x="0" y="0"/>
            <a:chExt cx="2844097" cy="328890"/>
          </a:xfrm>
        </p:grpSpPr>
        <p:sp>
          <p:nvSpPr>
            <p:cNvPr id="18" name="Freeform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844097" cy="328890"/>
            </a:xfrm>
            <a:custGeom>
              <a:avLst/>
              <a:gdLst/>
              <a:ahLst/>
              <a:cxnLst/>
              <a:rect l="l" t="t" r="r" b="b"/>
              <a:pathLst>
                <a:path w="2844097" h="328890">
                  <a:moveTo>
                    <a:pt x="0" y="0"/>
                  </a:moveTo>
                  <a:lnTo>
                    <a:pt x="2844097" y="0"/>
                  </a:lnTo>
                  <a:lnTo>
                    <a:pt x="2844097" y="328890"/>
                  </a:lnTo>
                  <a:lnTo>
                    <a:pt x="0" y="3288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2844097" cy="3669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40019" y="3207001"/>
            <a:ext cx="6679963" cy="2150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2E205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Insert Title of Playgroup</a:t>
            </a: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2E205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Insert Date/Time/Where</a:t>
            </a: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2E205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Insert information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99171" y="10088155"/>
            <a:ext cx="516165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2E205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Space for logo/website/social media channels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440019" y="235714"/>
            <a:ext cx="6679963" cy="2464985"/>
            <a:chOff x="0" y="0"/>
            <a:chExt cx="1418636" cy="523493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8636" cy="523493"/>
            </a:xfrm>
            <a:custGeom>
              <a:avLst/>
              <a:gdLst/>
              <a:ahLst/>
              <a:cxnLst/>
              <a:rect l="l" t="t" r="r" b="b"/>
              <a:pathLst>
                <a:path w="1418636" h="523493">
                  <a:moveTo>
                    <a:pt x="40564" y="0"/>
                  </a:moveTo>
                  <a:lnTo>
                    <a:pt x="1378072" y="0"/>
                  </a:lnTo>
                  <a:cubicBezTo>
                    <a:pt x="1400475" y="0"/>
                    <a:pt x="1418636" y="18161"/>
                    <a:pt x="1418636" y="40564"/>
                  </a:cubicBezTo>
                  <a:lnTo>
                    <a:pt x="1418636" y="482929"/>
                  </a:lnTo>
                  <a:cubicBezTo>
                    <a:pt x="1418636" y="493688"/>
                    <a:pt x="1414362" y="504005"/>
                    <a:pt x="1406755" y="511612"/>
                  </a:cubicBezTo>
                  <a:cubicBezTo>
                    <a:pt x="1399148" y="519220"/>
                    <a:pt x="1388830" y="523493"/>
                    <a:pt x="1378072" y="523493"/>
                  </a:cubicBezTo>
                  <a:lnTo>
                    <a:pt x="40564" y="523493"/>
                  </a:lnTo>
                  <a:cubicBezTo>
                    <a:pt x="29806" y="523493"/>
                    <a:pt x="19488" y="519220"/>
                    <a:pt x="11881" y="511612"/>
                  </a:cubicBezTo>
                  <a:cubicBezTo>
                    <a:pt x="4274" y="504005"/>
                    <a:pt x="0" y="493688"/>
                    <a:pt x="0" y="482929"/>
                  </a:cubicBezTo>
                  <a:lnTo>
                    <a:pt x="0" y="40564"/>
                  </a:lnTo>
                  <a:cubicBezTo>
                    <a:pt x="0" y="29806"/>
                    <a:pt x="4274" y="19488"/>
                    <a:pt x="11881" y="11881"/>
                  </a:cubicBezTo>
                  <a:cubicBezTo>
                    <a:pt x="19488" y="4274"/>
                    <a:pt x="29806" y="0"/>
                    <a:pt x="4056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1418636" cy="5615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06128" y="496541"/>
            <a:ext cx="4947744" cy="1968645"/>
          </a:xfrm>
          <a:custGeom>
            <a:avLst/>
            <a:gdLst/>
            <a:ahLst/>
            <a:cxnLst/>
            <a:rect l="l" t="t" r="r" b="b"/>
            <a:pathLst>
              <a:path w="4947744" h="1968645">
                <a:moveTo>
                  <a:pt x="0" y="0"/>
                </a:moveTo>
                <a:lnTo>
                  <a:pt x="4947744" y="0"/>
                </a:lnTo>
                <a:lnTo>
                  <a:pt x="4947744" y="1968645"/>
                </a:lnTo>
                <a:lnTo>
                  <a:pt x="0" y="19686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531358">
            <a:off x="6090531" y="98486"/>
            <a:ext cx="1378860" cy="1283892"/>
          </a:xfrm>
          <a:custGeom>
            <a:avLst/>
            <a:gdLst/>
            <a:ahLst/>
            <a:cxnLst/>
            <a:rect l="l" t="t" r="r" b="b"/>
            <a:pathLst>
              <a:path w="1378860" h="1283892">
                <a:moveTo>
                  <a:pt x="0" y="0"/>
                </a:moveTo>
                <a:lnTo>
                  <a:pt x="1378860" y="0"/>
                </a:lnTo>
                <a:lnTo>
                  <a:pt x="1378860" y="1283892"/>
                </a:lnTo>
                <a:lnTo>
                  <a:pt x="0" y="12838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751" t="-109935" r="-18159" b="-3390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7117144">
            <a:off x="204312" y="411525"/>
            <a:ext cx="1378860" cy="1283892"/>
          </a:xfrm>
          <a:custGeom>
            <a:avLst/>
            <a:gdLst/>
            <a:ahLst/>
            <a:cxnLst/>
            <a:rect l="l" t="t" r="r" b="b"/>
            <a:pathLst>
              <a:path w="1378860" h="1283892">
                <a:moveTo>
                  <a:pt x="0" y="0"/>
                </a:moveTo>
                <a:lnTo>
                  <a:pt x="1378859" y="0"/>
                </a:lnTo>
                <a:lnTo>
                  <a:pt x="1378859" y="1283892"/>
                </a:lnTo>
                <a:lnTo>
                  <a:pt x="0" y="12838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8751" t="-109935" r="-18159" b="-3390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>
            <a:off x="440019" y="2978769"/>
            <a:ext cx="6679963" cy="4490406"/>
            <a:chOff x="0" y="0"/>
            <a:chExt cx="1418636" cy="953636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8636" cy="953636"/>
            </a:xfrm>
            <a:custGeom>
              <a:avLst/>
              <a:gdLst/>
              <a:ahLst/>
              <a:cxnLst/>
              <a:rect l="l" t="t" r="r" b="b"/>
              <a:pathLst>
                <a:path w="1418636" h="953636">
                  <a:moveTo>
                    <a:pt x="40564" y="0"/>
                  </a:moveTo>
                  <a:lnTo>
                    <a:pt x="1378072" y="0"/>
                  </a:lnTo>
                  <a:cubicBezTo>
                    <a:pt x="1400475" y="0"/>
                    <a:pt x="1418636" y="18161"/>
                    <a:pt x="1418636" y="40564"/>
                  </a:cubicBezTo>
                  <a:lnTo>
                    <a:pt x="1418636" y="913071"/>
                  </a:lnTo>
                  <a:cubicBezTo>
                    <a:pt x="1418636" y="935474"/>
                    <a:pt x="1400475" y="953636"/>
                    <a:pt x="1378072" y="953636"/>
                  </a:cubicBezTo>
                  <a:lnTo>
                    <a:pt x="40564" y="953636"/>
                  </a:lnTo>
                  <a:cubicBezTo>
                    <a:pt x="29806" y="953636"/>
                    <a:pt x="19488" y="949362"/>
                    <a:pt x="11881" y="941755"/>
                  </a:cubicBezTo>
                  <a:cubicBezTo>
                    <a:pt x="4274" y="934147"/>
                    <a:pt x="0" y="923830"/>
                    <a:pt x="0" y="913071"/>
                  </a:cubicBezTo>
                  <a:lnTo>
                    <a:pt x="0" y="40564"/>
                  </a:lnTo>
                  <a:cubicBezTo>
                    <a:pt x="0" y="29806"/>
                    <a:pt x="4274" y="19488"/>
                    <a:pt x="11881" y="11881"/>
                  </a:cubicBezTo>
                  <a:cubicBezTo>
                    <a:pt x="19488" y="4274"/>
                    <a:pt x="29806" y="0"/>
                    <a:pt x="4056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1418636" cy="991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1" name="Group 11"/>
          <p:cNvGrpSpPr>
            <a:grpSpLocks noGrp="1" noUngrp="1" noRot="1" noMove="1" noResize="1"/>
          </p:cNvGrpSpPr>
          <p:nvPr/>
        </p:nvGrpSpPr>
        <p:grpSpPr>
          <a:xfrm>
            <a:off x="143749" y="7540208"/>
            <a:ext cx="2324759" cy="2324759"/>
            <a:chOff x="0" y="0"/>
            <a:chExt cx="812800" cy="812800"/>
          </a:xfrm>
        </p:grpSpPr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52063" t="-17692" r="-25811" b="-67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>
            <a:grpSpLocks noGrp="1" noUngrp="1" noRot="1" noMove="1" noResize="1"/>
          </p:cNvGrpSpPr>
          <p:nvPr/>
        </p:nvGrpSpPr>
        <p:grpSpPr>
          <a:xfrm>
            <a:off x="2599746" y="7540208"/>
            <a:ext cx="2324759" cy="2324759"/>
            <a:chOff x="0" y="0"/>
            <a:chExt cx="812800" cy="812800"/>
          </a:xfrm>
        </p:grpSpPr>
        <p:sp>
          <p:nvSpPr>
            <p:cNvPr id="14" name="Freeform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t="-24953" b="-2495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>
            <a:grpSpLocks noGrp="1" noUngrp="1" noRot="1" noMove="1" noResize="1"/>
          </p:cNvGrpSpPr>
          <p:nvPr/>
        </p:nvGrpSpPr>
        <p:grpSpPr>
          <a:xfrm>
            <a:off x="5055744" y="7540208"/>
            <a:ext cx="2324759" cy="2324759"/>
            <a:chOff x="0" y="0"/>
            <a:chExt cx="812800" cy="812800"/>
          </a:xfrm>
        </p:grpSpPr>
        <p:sp>
          <p:nvSpPr>
            <p:cNvPr id="16" name="Freeform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25000" r="-2499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>
            <a:grpSpLocks noGrp="1" noUngrp="1" noRot="1" noMove="1" noResize="1"/>
          </p:cNvGrpSpPr>
          <p:nvPr/>
        </p:nvGrpSpPr>
        <p:grpSpPr>
          <a:xfrm>
            <a:off x="-101664" y="9936000"/>
            <a:ext cx="7936037" cy="917720"/>
            <a:chOff x="0" y="0"/>
            <a:chExt cx="2844097" cy="328890"/>
          </a:xfrm>
        </p:grpSpPr>
        <p:sp>
          <p:nvSpPr>
            <p:cNvPr id="18" name="Freeform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844097" cy="328890"/>
            </a:xfrm>
            <a:custGeom>
              <a:avLst/>
              <a:gdLst/>
              <a:ahLst/>
              <a:cxnLst/>
              <a:rect l="l" t="t" r="r" b="b"/>
              <a:pathLst>
                <a:path w="2844097" h="328890">
                  <a:moveTo>
                    <a:pt x="0" y="0"/>
                  </a:moveTo>
                  <a:lnTo>
                    <a:pt x="2844097" y="0"/>
                  </a:lnTo>
                  <a:lnTo>
                    <a:pt x="2844097" y="328890"/>
                  </a:lnTo>
                  <a:lnTo>
                    <a:pt x="0" y="3288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2844097" cy="3669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40019" y="3207001"/>
            <a:ext cx="6679963" cy="2150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2E205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Insert Title of Playgroup</a:t>
            </a: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2E205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Insert Date/Time/Where</a:t>
            </a: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2E205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Insert information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99171" y="10088155"/>
            <a:ext cx="516165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2E205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Space for logo/website/social media channels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440019" y="235714"/>
            <a:ext cx="6679963" cy="2464985"/>
            <a:chOff x="0" y="0"/>
            <a:chExt cx="1418636" cy="523493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8636" cy="523493"/>
            </a:xfrm>
            <a:custGeom>
              <a:avLst/>
              <a:gdLst/>
              <a:ahLst/>
              <a:cxnLst/>
              <a:rect l="l" t="t" r="r" b="b"/>
              <a:pathLst>
                <a:path w="1418636" h="523493">
                  <a:moveTo>
                    <a:pt x="40564" y="0"/>
                  </a:moveTo>
                  <a:lnTo>
                    <a:pt x="1378072" y="0"/>
                  </a:lnTo>
                  <a:cubicBezTo>
                    <a:pt x="1400475" y="0"/>
                    <a:pt x="1418636" y="18161"/>
                    <a:pt x="1418636" y="40564"/>
                  </a:cubicBezTo>
                  <a:lnTo>
                    <a:pt x="1418636" y="482929"/>
                  </a:lnTo>
                  <a:cubicBezTo>
                    <a:pt x="1418636" y="493688"/>
                    <a:pt x="1414362" y="504005"/>
                    <a:pt x="1406755" y="511612"/>
                  </a:cubicBezTo>
                  <a:cubicBezTo>
                    <a:pt x="1399148" y="519220"/>
                    <a:pt x="1388830" y="523493"/>
                    <a:pt x="1378072" y="523493"/>
                  </a:cubicBezTo>
                  <a:lnTo>
                    <a:pt x="40564" y="523493"/>
                  </a:lnTo>
                  <a:cubicBezTo>
                    <a:pt x="29806" y="523493"/>
                    <a:pt x="19488" y="519220"/>
                    <a:pt x="11881" y="511612"/>
                  </a:cubicBezTo>
                  <a:cubicBezTo>
                    <a:pt x="4274" y="504005"/>
                    <a:pt x="0" y="493688"/>
                    <a:pt x="0" y="482929"/>
                  </a:cubicBezTo>
                  <a:lnTo>
                    <a:pt x="0" y="40564"/>
                  </a:lnTo>
                  <a:cubicBezTo>
                    <a:pt x="0" y="29806"/>
                    <a:pt x="4274" y="19488"/>
                    <a:pt x="11881" y="11881"/>
                  </a:cubicBezTo>
                  <a:cubicBezTo>
                    <a:pt x="19488" y="4274"/>
                    <a:pt x="29806" y="0"/>
                    <a:pt x="4056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1418636" cy="5615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06128" y="496541"/>
            <a:ext cx="4947744" cy="1968645"/>
          </a:xfrm>
          <a:custGeom>
            <a:avLst/>
            <a:gdLst/>
            <a:ahLst/>
            <a:cxnLst/>
            <a:rect l="l" t="t" r="r" b="b"/>
            <a:pathLst>
              <a:path w="4947744" h="1968645">
                <a:moveTo>
                  <a:pt x="0" y="0"/>
                </a:moveTo>
                <a:lnTo>
                  <a:pt x="4947744" y="0"/>
                </a:lnTo>
                <a:lnTo>
                  <a:pt x="4947744" y="1968645"/>
                </a:lnTo>
                <a:lnTo>
                  <a:pt x="0" y="19686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531358">
            <a:off x="6090531" y="98486"/>
            <a:ext cx="1378860" cy="1283892"/>
          </a:xfrm>
          <a:custGeom>
            <a:avLst/>
            <a:gdLst/>
            <a:ahLst/>
            <a:cxnLst/>
            <a:rect l="l" t="t" r="r" b="b"/>
            <a:pathLst>
              <a:path w="1378860" h="1283892">
                <a:moveTo>
                  <a:pt x="0" y="0"/>
                </a:moveTo>
                <a:lnTo>
                  <a:pt x="1378860" y="0"/>
                </a:lnTo>
                <a:lnTo>
                  <a:pt x="1378860" y="1283892"/>
                </a:lnTo>
                <a:lnTo>
                  <a:pt x="0" y="12838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751" t="-109935" r="-18159" b="-3390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7117144">
            <a:off x="204312" y="411525"/>
            <a:ext cx="1378860" cy="1283892"/>
          </a:xfrm>
          <a:custGeom>
            <a:avLst/>
            <a:gdLst/>
            <a:ahLst/>
            <a:cxnLst/>
            <a:rect l="l" t="t" r="r" b="b"/>
            <a:pathLst>
              <a:path w="1378860" h="1283892">
                <a:moveTo>
                  <a:pt x="0" y="0"/>
                </a:moveTo>
                <a:lnTo>
                  <a:pt x="1378859" y="0"/>
                </a:lnTo>
                <a:lnTo>
                  <a:pt x="1378859" y="1283892"/>
                </a:lnTo>
                <a:lnTo>
                  <a:pt x="0" y="12838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8751" t="-109935" r="-18159" b="-3390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>
            <a:off x="440019" y="2978769"/>
            <a:ext cx="6679963" cy="4490406"/>
            <a:chOff x="0" y="0"/>
            <a:chExt cx="1418636" cy="953636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8636" cy="953636"/>
            </a:xfrm>
            <a:custGeom>
              <a:avLst/>
              <a:gdLst/>
              <a:ahLst/>
              <a:cxnLst/>
              <a:rect l="l" t="t" r="r" b="b"/>
              <a:pathLst>
                <a:path w="1418636" h="953636">
                  <a:moveTo>
                    <a:pt x="40564" y="0"/>
                  </a:moveTo>
                  <a:lnTo>
                    <a:pt x="1378072" y="0"/>
                  </a:lnTo>
                  <a:cubicBezTo>
                    <a:pt x="1400475" y="0"/>
                    <a:pt x="1418636" y="18161"/>
                    <a:pt x="1418636" y="40564"/>
                  </a:cubicBezTo>
                  <a:lnTo>
                    <a:pt x="1418636" y="913071"/>
                  </a:lnTo>
                  <a:cubicBezTo>
                    <a:pt x="1418636" y="935474"/>
                    <a:pt x="1400475" y="953636"/>
                    <a:pt x="1378072" y="953636"/>
                  </a:cubicBezTo>
                  <a:lnTo>
                    <a:pt x="40564" y="953636"/>
                  </a:lnTo>
                  <a:cubicBezTo>
                    <a:pt x="29806" y="953636"/>
                    <a:pt x="19488" y="949362"/>
                    <a:pt x="11881" y="941755"/>
                  </a:cubicBezTo>
                  <a:cubicBezTo>
                    <a:pt x="4274" y="934147"/>
                    <a:pt x="0" y="923830"/>
                    <a:pt x="0" y="913071"/>
                  </a:cubicBezTo>
                  <a:lnTo>
                    <a:pt x="0" y="40564"/>
                  </a:lnTo>
                  <a:cubicBezTo>
                    <a:pt x="0" y="29806"/>
                    <a:pt x="4274" y="19488"/>
                    <a:pt x="11881" y="11881"/>
                  </a:cubicBezTo>
                  <a:cubicBezTo>
                    <a:pt x="19488" y="4274"/>
                    <a:pt x="29806" y="0"/>
                    <a:pt x="4056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1418636" cy="991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1" name="Group 11"/>
          <p:cNvGrpSpPr>
            <a:grpSpLocks noGrp="1" noUngrp="1" noRot="1" noMove="1" noResize="1"/>
          </p:cNvGrpSpPr>
          <p:nvPr/>
        </p:nvGrpSpPr>
        <p:grpSpPr>
          <a:xfrm>
            <a:off x="143749" y="7540208"/>
            <a:ext cx="2324759" cy="2324759"/>
            <a:chOff x="0" y="0"/>
            <a:chExt cx="812800" cy="812800"/>
          </a:xfrm>
        </p:grpSpPr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52063" t="-17692" r="-25811" b="-67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>
            <a:grpSpLocks noGrp="1" noUngrp="1" noRot="1" noMove="1" noResize="1"/>
          </p:cNvGrpSpPr>
          <p:nvPr/>
        </p:nvGrpSpPr>
        <p:grpSpPr>
          <a:xfrm>
            <a:off x="2599746" y="7540208"/>
            <a:ext cx="2324759" cy="2324759"/>
            <a:chOff x="0" y="0"/>
            <a:chExt cx="812800" cy="812800"/>
          </a:xfrm>
        </p:grpSpPr>
        <p:sp>
          <p:nvSpPr>
            <p:cNvPr id="14" name="Freeform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t="-24953" b="-2495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>
            <a:grpSpLocks noGrp="1" noUngrp="1" noRot="1" noMove="1" noResize="1"/>
          </p:cNvGrpSpPr>
          <p:nvPr/>
        </p:nvGrpSpPr>
        <p:grpSpPr>
          <a:xfrm>
            <a:off x="5055744" y="7540208"/>
            <a:ext cx="2324759" cy="2324759"/>
            <a:chOff x="0" y="0"/>
            <a:chExt cx="812800" cy="812800"/>
          </a:xfrm>
        </p:grpSpPr>
        <p:sp>
          <p:nvSpPr>
            <p:cNvPr id="16" name="Freeform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25000" r="-2499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>
            <a:grpSpLocks noGrp="1" noUngrp="1" noRot="1" noMove="1" noResize="1"/>
          </p:cNvGrpSpPr>
          <p:nvPr/>
        </p:nvGrpSpPr>
        <p:grpSpPr>
          <a:xfrm>
            <a:off x="-101664" y="9936000"/>
            <a:ext cx="7936037" cy="917720"/>
            <a:chOff x="0" y="0"/>
            <a:chExt cx="2844097" cy="328890"/>
          </a:xfrm>
        </p:grpSpPr>
        <p:sp>
          <p:nvSpPr>
            <p:cNvPr id="18" name="Freeform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844097" cy="328890"/>
            </a:xfrm>
            <a:custGeom>
              <a:avLst/>
              <a:gdLst/>
              <a:ahLst/>
              <a:cxnLst/>
              <a:rect l="l" t="t" r="r" b="b"/>
              <a:pathLst>
                <a:path w="2844097" h="328890">
                  <a:moveTo>
                    <a:pt x="0" y="0"/>
                  </a:moveTo>
                  <a:lnTo>
                    <a:pt x="2844097" y="0"/>
                  </a:lnTo>
                  <a:lnTo>
                    <a:pt x="2844097" y="328890"/>
                  </a:lnTo>
                  <a:lnTo>
                    <a:pt x="0" y="3288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2844097" cy="3669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40019" y="3207001"/>
            <a:ext cx="6679963" cy="2150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2E205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Insert Title of Playgroup</a:t>
            </a: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2E205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Insert Date/Time/Where</a:t>
            </a: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2E205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Insert information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99171" y="10088155"/>
            <a:ext cx="516165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2E205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Space for logo/website/social media channels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0019" y="235714"/>
            <a:ext cx="6679963" cy="2464985"/>
            <a:chOff x="0" y="0"/>
            <a:chExt cx="1418636" cy="5234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8636" cy="523493"/>
            </a:xfrm>
            <a:custGeom>
              <a:avLst/>
              <a:gdLst/>
              <a:ahLst/>
              <a:cxnLst/>
              <a:rect l="l" t="t" r="r" b="b"/>
              <a:pathLst>
                <a:path w="1418636" h="523493">
                  <a:moveTo>
                    <a:pt x="40564" y="0"/>
                  </a:moveTo>
                  <a:lnTo>
                    <a:pt x="1378072" y="0"/>
                  </a:lnTo>
                  <a:cubicBezTo>
                    <a:pt x="1400475" y="0"/>
                    <a:pt x="1418636" y="18161"/>
                    <a:pt x="1418636" y="40564"/>
                  </a:cubicBezTo>
                  <a:lnTo>
                    <a:pt x="1418636" y="482929"/>
                  </a:lnTo>
                  <a:cubicBezTo>
                    <a:pt x="1418636" y="493688"/>
                    <a:pt x="1414362" y="504005"/>
                    <a:pt x="1406755" y="511612"/>
                  </a:cubicBezTo>
                  <a:cubicBezTo>
                    <a:pt x="1399148" y="519220"/>
                    <a:pt x="1388830" y="523493"/>
                    <a:pt x="1378072" y="523493"/>
                  </a:cubicBezTo>
                  <a:lnTo>
                    <a:pt x="40564" y="523493"/>
                  </a:lnTo>
                  <a:cubicBezTo>
                    <a:pt x="29806" y="523493"/>
                    <a:pt x="19488" y="519220"/>
                    <a:pt x="11881" y="511612"/>
                  </a:cubicBezTo>
                  <a:cubicBezTo>
                    <a:pt x="4274" y="504005"/>
                    <a:pt x="0" y="493688"/>
                    <a:pt x="0" y="482929"/>
                  </a:cubicBezTo>
                  <a:lnTo>
                    <a:pt x="0" y="40564"/>
                  </a:lnTo>
                  <a:cubicBezTo>
                    <a:pt x="0" y="29806"/>
                    <a:pt x="4274" y="19488"/>
                    <a:pt x="11881" y="11881"/>
                  </a:cubicBezTo>
                  <a:cubicBezTo>
                    <a:pt x="19488" y="4274"/>
                    <a:pt x="29806" y="0"/>
                    <a:pt x="4056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18636" cy="5615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06128" y="496541"/>
            <a:ext cx="4947744" cy="1968645"/>
          </a:xfrm>
          <a:custGeom>
            <a:avLst/>
            <a:gdLst/>
            <a:ahLst/>
            <a:cxnLst/>
            <a:rect l="l" t="t" r="r" b="b"/>
            <a:pathLst>
              <a:path w="4947744" h="1968645">
                <a:moveTo>
                  <a:pt x="0" y="0"/>
                </a:moveTo>
                <a:lnTo>
                  <a:pt x="4947744" y="0"/>
                </a:lnTo>
                <a:lnTo>
                  <a:pt x="4947744" y="1968645"/>
                </a:lnTo>
                <a:lnTo>
                  <a:pt x="0" y="19686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531358">
            <a:off x="6090531" y="98486"/>
            <a:ext cx="1378860" cy="1283892"/>
          </a:xfrm>
          <a:custGeom>
            <a:avLst/>
            <a:gdLst/>
            <a:ahLst/>
            <a:cxnLst/>
            <a:rect l="l" t="t" r="r" b="b"/>
            <a:pathLst>
              <a:path w="1378860" h="1283892">
                <a:moveTo>
                  <a:pt x="0" y="0"/>
                </a:moveTo>
                <a:lnTo>
                  <a:pt x="1378860" y="0"/>
                </a:lnTo>
                <a:lnTo>
                  <a:pt x="1378860" y="1283892"/>
                </a:lnTo>
                <a:lnTo>
                  <a:pt x="0" y="12838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751" t="-109935" r="-18159" b="-3390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7117144">
            <a:off x="204312" y="411525"/>
            <a:ext cx="1378860" cy="1283892"/>
          </a:xfrm>
          <a:custGeom>
            <a:avLst/>
            <a:gdLst/>
            <a:ahLst/>
            <a:cxnLst/>
            <a:rect l="l" t="t" r="r" b="b"/>
            <a:pathLst>
              <a:path w="1378860" h="1283892">
                <a:moveTo>
                  <a:pt x="0" y="0"/>
                </a:moveTo>
                <a:lnTo>
                  <a:pt x="1378859" y="0"/>
                </a:lnTo>
                <a:lnTo>
                  <a:pt x="1378859" y="1283892"/>
                </a:lnTo>
                <a:lnTo>
                  <a:pt x="0" y="12838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8751" t="-109935" r="-18159" b="-3390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>
            <a:off x="440019" y="2978769"/>
            <a:ext cx="6679963" cy="4490406"/>
            <a:chOff x="0" y="0"/>
            <a:chExt cx="1418636" cy="953636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8636" cy="953636"/>
            </a:xfrm>
            <a:custGeom>
              <a:avLst/>
              <a:gdLst/>
              <a:ahLst/>
              <a:cxnLst/>
              <a:rect l="l" t="t" r="r" b="b"/>
              <a:pathLst>
                <a:path w="1418636" h="953636">
                  <a:moveTo>
                    <a:pt x="40564" y="0"/>
                  </a:moveTo>
                  <a:lnTo>
                    <a:pt x="1378072" y="0"/>
                  </a:lnTo>
                  <a:cubicBezTo>
                    <a:pt x="1400475" y="0"/>
                    <a:pt x="1418636" y="18161"/>
                    <a:pt x="1418636" y="40564"/>
                  </a:cubicBezTo>
                  <a:lnTo>
                    <a:pt x="1418636" y="913071"/>
                  </a:lnTo>
                  <a:cubicBezTo>
                    <a:pt x="1418636" y="935474"/>
                    <a:pt x="1400475" y="953636"/>
                    <a:pt x="1378072" y="953636"/>
                  </a:cubicBezTo>
                  <a:lnTo>
                    <a:pt x="40564" y="953636"/>
                  </a:lnTo>
                  <a:cubicBezTo>
                    <a:pt x="29806" y="953636"/>
                    <a:pt x="19488" y="949362"/>
                    <a:pt x="11881" y="941755"/>
                  </a:cubicBezTo>
                  <a:cubicBezTo>
                    <a:pt x="4274" y="934147"/>
                    <a:pt x="0" y="923830"/>
                    <a:pt x="0" y="913071"/>
                  </a:cubicBezTo>
                  <a:lnTo>
                    <a:pt x="0" y="40564"/>
                  </a:lnTo>
                  <a:cubicBezTo>
                    <a:pt x="0" y="29806"/>
                    <a:pt x="4274" y="19488"/>
                    <a:pt x="11881" y="11881"/>
                  </a:cubicBezTo>
                  <a:cubicBezTo>
                    <a:pt x="19488" y="4274"/>
                    <a:pt x="29806" y="0"/>
                    <a:pt x="40564" y="0"/>
                  </a:cubicBezTo>
                  <a:close/>
                </a:path>
              </a:pathLst>
            </a:custGeom>
            <a:solidFill>
              <a:srgbClr val="DEDBE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1418636" cy="991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1" name="Group 11"/>
          <p:cNvGrpSpPr>
            <a:grpSpLocks noGrp="1" noUngrp="1" noRot="1" noMove="1" noResize="1"/>
          </p:cNvGrpSpPr>
          <p:nvPr/>
        </p:nvGrpSpPr>
        <p:grpSpPr>
          <a:xfrm>
            <a:off x="143749" y="7540208"/>
            <a:ext cx="2324759" cy="2324759"/>
            <a:chOff x="0" y="0"/>
            <a:chExt cx="812800" cy="812800"/>
          </a:xfrm>
        </p:grpSpPr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52063" t="-17692" r="-25811" b="-67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>
            <a:grpSpLocks noGrp="1" noUngrp="1" noRot="1" noMove="1" noResize="1"/>
          </p:cNvGrpSpPr>
          <p:nvPr/>
        </p:nvGrpSpPr>
        <p:grpSpPr>
          <a:xfrm>
            <a:off x="2599746" y="7540208"/>
            <a:ext cx="2324759" cy="2324759"/>
            <a:chOff x="0" y="0"/>
            <a:chExt cx="812800" cy="812800"/>
          </a:xfrm>
        </p:grpSpPr>
        <p:sp>
          <p:nvSpPr>
            <p:cNvPr id="14" name="Freeform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t="-24953" b="-2495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>
            <a:grpSpLocks noGrp="1" noUngrp="1" noRot="1" noMove="1" noResize="1"/>
          </p:cNvGrpSpPr>
          <p:nvPr/>
        </p:nvGrpSpPr>
        <p:grpSpPr>
          <a:xfrm>
            <a:off x="5055744" y="7540208"/>
            <a:ext cx="2324759" cy="2324759"/>
            <a:chOff x="0" y="0"/>
            <a:chExt cx="812800" cy="812800"/>
          </a:xfrm>
        </p:grpSpPr>
        <p:sp>
          <p:nvSpPr>
            <p:cNvPr id="16" name="Freeform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25000" r="-2499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>
            <a:grpSpLocks noGrp="1" noUngrp="1" noRot="1" noMove="1" noResize="1"/>
          </p:cNvGrpSpPr>
          <p:nvPr/>
        </p:nvGrpSpPr>
        <p:grpSpPr>
          <a:xfrm>
            <a:off x="-101664" y="9936000"/>
            <a:ext cx="7936037" cy="917720"/>
            <a:chOff x="0" y="0"/>
            <a:chExt cx="2844097" cy="328890"/>
          </a:xfrm>
        </p:grpSpPr>
        <p:sp>
          <p:nvSpPr>
            <p:cNvPr id="18" name="Freeform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844097" cy="328890"/>
            </a:xfrm>
            <a:custGeom>
              <a:avLst/>
              <a:gdLst/>
              <a:ahLst/>
              <a:cxnLst/>
              <a:rect l="l" t="t" r="r" b="b"/>
              <a:pathLst>
                <a:path w="2844097" h="328890">
                  <a:moveTo>
                    <a:pt x="0" y="0"/>
                  </a:moveTo>
                  <a:lnTo>
                    <a:pt x="2844097" y="0"/>
                  </a:lnTo>
                  <a:lnTo>
                    <a:pt x="2844097" y="328890"/>
                  </a:lnTo>
                  <a:lnTo>
                    <a:pt x="0" y="328890"/>
                  </a:lnTo>
                  <a:close/>
                </a:path>
              </a:pathLst>
            </a:custGeom>
            <a:solidFill>
              <a:srgbClr val="DEDBE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2844097" cy="3669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40019" y="3207001"/>
            <a:ext cx="6679963" cy="2150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2E205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Insert Title of Playgroup</a:t>
            </a: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2E205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Insert Date/Time/Where</a:t>
            </a: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2E205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Insert information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99171" y="10088155"/>
            <a:ext cx="516165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2E205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Space for logo/website/social media channels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2ACC3A7FC6974B9F32E7AE6C1F499F" ma:contentTypeVersion="16" ma:contentTypeDescription="Create a new document." ma:contentTypeScope="" ma:versionID="4c1e2af6c0f036ed2983c072760d0cdd">
  <xsd:schema xmlns:xsd="http://www.w3.org/2001/XMLSchema" xmlns:xs="http://www.w3.org/2001/XMLSchema" xmlns:p="http://schemas.microsoft.com/office/2006/metadata/properties" xmlns:ns2="d6e21c2c-f65e-491a-a1f8-7e055f2c88c9" xmlns:ns3="fda9b693-aa0f-4a35-99e9-f9312dfe847b" targetNamespace="http://schemas.microsoft.com/office/2006/metadata/properties" ma:root="true" ma:fieldsID="2e363dfdb3db773d0d37567f64c0fce3" ns2:_="" ns3:_="">
    <xsd:import namespace="d6e21c2c-f65e-491a-a1f8-7e055f2c88c9"/>
    <xsd:import namespace="fda9b693-aa0f-4a35-99e9-f9312dfe84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e21c2c-f65e-491a-a1f8-7e055f2c88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40ae97e-dc1f-4e52-98b6-a4df251680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9b693-aa0f-4a35-99e9-f9312dfe847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a17db55-cddb-476a-b30c-7df90c01e3b6}" ma:internalName="TaxCatchAll" ma:showField="CatchAllData" ma:web="fda9b693-aa0f-4a35-99e9-f9312dfe84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a9b693-aa0f-4a35-99e9-f9312dfe847b" xsi:nil="true"/>
    <lcf76f155ced4ddcb4097134ff3c332f xmlns="d6e21c2c-f65e-491a-a1f8-7e055f2c88c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9DE25DF-A7A4-4D69-8AF1-D6A34FACB2FF}"/>
</file>

<file path=customXml/itemProps2.xml><?xml version="1.0" encoding="utf-8"?>
<ds:datastoreItem xmlns:ds="http://schemas.openxmlformats.org/officeDocument/2006/customXml" ds:itemID="{A24749D1-0172-4786-B1D9-BC618F898261}"/>
</file>

<file path=customXml/itemProps3.xml><?xml version="1.0" encoding="utf-8"?>
<ds:datastoreItem xmlns:ds="http://schemas.openxmlformats.org/officeDocument/2006/customXml" ds:itemID="{FEAF6423-251C-40D0-88A8-2BADCD62781D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105</Words>
  <Application>Microsoft Office PowerPoint</Application>
  <PresentationFormat>Custom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Century Gothic Paneuropean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Playgroup Week Editable_2026</dc:title>
  <dc:creator>Jessica Marsellos</dc:creator>
  <cp:lastModifiedBy>Jessica Marsellos</cp:lastModifiedBy>
  <cp:revision>2</cp:revision>
  <dcterms:created xsi:type="dcterms:W3CDTF">2006-08-16T00:00:00Z</dcterms:created>
  <dcterms:modified xsi:type="dcterms:W3CDTF">2026-02-17T05:03:14Z</dcterms:modified>
  <dc:identifier>DAHBjKmg9Cc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0x010100742ACC3A7FC6974B9F32E7AE6C1F499F</vt:lpwstr>
  </property>
</Properties>
</file>